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210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1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71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488832" cy="72494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4056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657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60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9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12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9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2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6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C15646-6B05-49F4-9AAC-C370413A3183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0A13-BEED-4223-92DE-CF34016B5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5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4331"/>
            <a:ext cx="9180512" cy="689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1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119"/>
            <a:ext cx="9252520" cy="69744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3528" y="22768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83976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GB" dirty="0" smtClean="0"/>
              <a:t>Session 5</a:t>
            </a:r>
            <a:br>
              <a:rPr lang="en-GB" dirty="0" smtClean="0"/>
            </a:br>
            <a:r>
              <a:rPr lang="en-GB" dirty="0" smtClean="0"/>
              <a:t>Geodesy</a:t>
            </a:r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907504" y="3764632"/>
            <a:ext cx="6400800" cy="1752600"/>
          </a:xfrm>
        </p:spPr>
        <p:txBody>
          <a:bodyPr/>
          <a:lstStyle/>
          <a:p>
            <a:pPr marL="457200" indent="-457200" eaLnBrk="1" hangingPunct="1">
              <a:buFontTx/>
              <a:buChar char="-"/>
            </a:pPr>
            <a:r>
              <a:rPr lang="en-GB" sz="2000" dirty="0" smtClean="0">
                <a:solidFill>
                  <a:srgbClr val="002060"/>
                </a:solidFill>
              </a:rPr>
              <a:t>GOCE gravity gradients: quality, direct use</a:t>
            </a:r>
          </a:p>
          <a:p>
            <a:pPr marL="457200" indent="-457200" eaLnBrk="1" hangingPunct="1">
              <a:buFontTx/>
              <a:buChar char="-"/>
            </a:pPr>
            <a:r>
              <a:rPr lang="en-GB" sz="2000" dirty="0" smtClean="0">
                <a:solidFill>
                  <a:srgbClr val="002060"/>
                </a:solidFill>
              </a:rPr>
              <a:t>GOCE and surface/airborne gravity</a:t>
            </a:r>
          </a:p>
          <a:p>
            <a:pPr marL="457200" indent="-457200" eaLnBrk="1" hangingPunct="1">
              <a:buFontTx/>
              <a:buChar char="-"/>
            </a:pPr>
            <a:r>
              <a:rPr lang="en-GB" sz="2000" dirty="0" smtClean="0">
                <a:solidFill>
                  <a:srgbClr val="002060"/>
                </a:solidFill>
              </a:rPr>
              <a:t>GOCE and height systems: evaluation, unification</a:t>
            </a:r>
          </a:p>
          <a:p>
            <a:pPr marL="457200" indent="-457200" eaLnBrk="1" hangingPunct="1">
              <a:buFontTx/>
              <a:buChar char="-"/>
            </a:pPr>
            <a:r>
              <a:rPr lang="en-GB" sz="2000" dirty="0" smtClean="0">
                <a:solidFill>
                  <a:srgbClr val="002060"/>
                </a:solidFill>
              </a:rPr>
              <a:t>GOCE based models and surface data</a:t>
            </a:r>
          </a:p>
          <a:p>
            <a:pPr marL="457200" indent="-457200" eaLnBrk="1" hangingPunct="1">
              <a:buFontTx/>
              <a:buChar char="-"/>
            </a:pPr>
            <a:endParaRPr lang="en-GB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b="1" dirty="0" smtClean="0"/>
              <a:t>Seed questions for session 5</a:t>
            </a:r>
          </a:p>
          <a:p>
            <a:pPr marL="0" indent="0">
              <a:buNone/>
            </a:pPr>
            <a:endParaRPr lang="en-GB" dirty="0" smtClean="0"/>
          </a:p>
          <a:p>
            <a:pPr marL="457200" indent="-457200">
              <a:buAutoNum type="arabicPeriod"/>
            </a:pPr>
            <a:r>
              <a:rPr lang="en-GB" sz="2400" dirty="0" smtClean="0"/>
              <a:t>What have we learnt on the gradiometer/accelerometers from the low orbit phase 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Can we quantify the advantage of directly using the measured gravity gradients 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Where in the world GOCE models have already been used to evaluate/unify height systems 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In view of GOCE results and considering actual needs, where are the priorities for future airborne gravity campaigns ?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8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Session 5 Geodesy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hfsdafhasdkjh</dc:creator>
  <cp:lastModifiedBy>MORTIMORE, Chris</cp:lastModifiedBy>
  <cp:revision>7</cp:revision>
  <dcterms:created xsi:type="dcterms:W3CDTF">2014-11-18T10:26:13Z</dcterms:created>
  <dcterms:modified xsi:type="dcterms:W3CDTF">2015-05-14T11:01:47Z</dcterms:modified>
</cp:coreProperties>
</file>