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F350E-E304-4040-AA1B-3697CA73B656}" v="1" dt="2022-11-04T11:08:0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6110"/>
  </p:normalViewPr>
  <p:slideViewPr>
    <p:cSldViewPr snapToGrid="0">
      <p:cViewPr varScale="1">
        <p:scale>
          <a:sx n="121" d="100"/>
          <a:sy n="121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ément Albinet" userId="085078d1-628f-4ff8-a4a6-3eff7677ca01" providerId="ADAL" clId="{EEDF350E-E304-4040-AA1B-3697CA73B656}"/>
    <pc:docChg chg="custSel modSld modMainMaster">
      <pc:chgData name="Clément Albinet" userId="085078d1-628f-4ff8-a4a6-3eff7677ca01" providerId="ADAL" clId="{EEDF350E-E304-4040-AA1B-3697CA73B656}" dt="2022-11-04T11:08:04.868" v="1"/>
      <pc:docMkLst>
        <pc:docMk/>
      </pc:docMkLst>
      <pc:sldChg chg="addSp modSp">
        <pc:chgData name="Clément Albinet" userId="085078d1-628f-4ff8-a4a6-3eff7677ca01" providerId="ADAL" clId="{EEDF350E-E304-4040-AA1B-3697CA73B656}" dt="2022-11-04T11:08:04.868" v="1"/>
        <pc:sldMkLst>
          <pc:docMk/>
          <pc:sldMk cId="2643895960" sldId="256"/>
        </pc:sldMkLst>
        <pc:spChg chg="add mod">
          <ac:chgData name="Clément Albinet" userId="085078d1-628f-4ff8-a4a6-3eff7677ca01" providerId="ADAL" clId="{EEDF350E-E304-4040-AA1B-3697CA73B656}" dt="2022-11-04T11:08:04.868" v="1"/>
          <ac:spMkLst>
            <pc:docMk/>
            <pc:sldMk cId="2643895960" sldId="256"/>
            <ac:spMk id="2" creationId="{81567E2A-AD4B-B619-1F4D-CEC84A865F12}"/>
          </ac:spMkLst>
        </pc:spChg>
      </pc:sldChg>
      <pc:sldMasterChg chg="modSldLayout">
        <pc:chgData name="Clément Albinet" userId="085078d1-628f-4ff8-a4a6-3eff7677ca01" providerId="ADAL" clId="{EEDF350E-E304-4040-AA1B-3697CA73B656}" dt="2022-11-04T11:08:02.155" v="0" actId="21"/>
        <pc:sldMasterMkLst>
          <pc:docMk/>
          <pc:sldMasterMk cId="1210999233" sldId="2147483648"/>
        </pc:sldMasterMkLst>
        <pc:sldLayoutChg chg="delSp mod">
          <pc:chgData name="Clément Albinet" userId="085078d1-628f-4ff8-a4a6-3eff7677ca01" providerId="ADAL" clId="{EEDF350E-E304-4040-AA1B-3697CA73B656}" dt="2022-11-04T11:08:02.155" v="0" actId="21"/>
          <pc:sldLayoutMkLst>
            <pc:docMk/>
            <pc:sldMasterMk cId="1210999233" sldId="2147483648"/>
            <pc:sldLayoutMk cId="2091030965" sldId="2147483649"/>
          </pc:sldLayoutMkLst>
          <pc:spChg chg="del">
            <ac:chgData name="Clément Albinet" userId="085078d1-628f-4ff8-a4a6-3eff7677ca01" providerId="ADAL" clId="{EEDF350E-E304-4040-AA1B-3697CA73B656}" dt="2022-11-04T11:08:02.155" v="0" actId="21"/>
            <ac:spMkLst>
              <pc:docMk/>
              <pc:sldMasterMk cId="1210999233" sldId="2147483648"/>
              <pc:sldLayoutMk cId="2091030965" sldId="2147483649"/>
              <ac:spMk id="15" creationId="{9CD1B1A4-C4C9-447C-8066-E13C97F96A1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8422-69F1-4459-A77B-6A7437F31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828CF-E199-4F4B-A3CF-FE9E82E62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52A81-9283-481D-B012-2C9FC624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7508E-FB82-448A-8C04-11FBD593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DB854-C326-425C-8DBC-EA517D30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952E23F2-9D47-4288-B5CA-322C3C4F5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BDE276-0C1E-4112-A09B-10E9A8EAFC3C}"/>
              </a:ext>
            </a:extLst>
          </p:cNvPr>
          <p:cNvSpPr txBox="1"/>
          <p:nvPr userDrawn="1"/>
        </p:nvSpPr>
        <p:spPr>
          <a:xfrm>
            <a:off x="307571" y="3287971"/>
            <a:ext cx="108148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VH–RODA 2022 Workshop </a:t>
            </a:r>
          </a:p>
          <a:p>
            <a:r>
              <a:rPr lang="en-GB" sz="2800" dirty="0">
                <a:solidFill>
                  <a:schemeClr val="bg1"/>
                </a:solidFill>
                <a:latin typeface="NotesEsa" panose="02000506030000020004" pitchFamily="2" charset="0"/>
              </a:rPr>
              <a:t>7 – 10 November 2022 | ESA-ESRIN | Frascati (RM), Italy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01EB44-5630-4B78-AF50-B4A2C95FB2AC}"/>
              </a:ext>
            </a:extLst>
          </p:cNvPr>
          <p:cNvCxnSpPr>
            <a:cxnSpLocks/>
          </p:cNvCxnSpPr>
          <p:nvPr userDrawn="1"/>
        </p:nvCxnSpPr>
        <p:spPr>
          <a:xfrm>
            <a:off x="307571" y="4333558"/>
            <a:ext cx="11513127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3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5231-C8D1-4CA1-90AB-02812A3F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E7308-D343-49FC-957A-4B7713A5C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F3C3B-9937-4D36-8B5C-0B9C6E0C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33A93-1242-489C-8BB9-56DD5B76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01E4C-7DE9-47A1-A11D-641C56E9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66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D2F484-0A61-437F-9597-E170582B73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DFFDC-FC2E-4A81-8A66-F2B8C0D63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51843-63B0-4C8A-90A9-4816A3FC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D97F4-EC50-4406-A865-7E57AD28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DBD44-E43B-4D7D-A8A2-57556901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3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7954-57D3-42A3-8EE2-BF69B1AA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BD46-0726-4920-B4F3-6A031C28F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7B8B9-1BBB-468A-9B2F-2F6E02BA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31D5-48C9-4740-A17C-EF91AE9C3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85E5-5DD6-4C71-A053-D8E88CC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1977AD-024F-473B-AE1E-B8AD7F428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1F8AF-3925-4DF0-969F-5F1897E921FB}"/>
              </a:ext>
            </a:extLst>
          </p:cNvPr>
          <p:cNvSpPr txBox="1"/>
          <p:nvPr userDrawn="1"/>
        </p:nvSpPr>
        <p:spPr>
          <a:xfrm>
            <a:off x="149628" y="189446"/>
            <a:ext cx="1022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NotesEsa" panose="02000506030000020004" pitchFamily="2" charset="0"/>
              </a:rPr>
              <a:t>VH–RODA 2022 Workshop </a:t>
            </a:r>
          </a:p>
          <a:p>
            <a:r>
              <a:rPr lang="en-GB" sz="1800" dirty="0">
                <a:solidFill>
                  <a:schemeClr val="bg1"/>
                </a:solidFill>
                <a:latin typeface="NotesEsa" panose="02000506030000020004" pitchFamily="2" charset="0"/>
              </a:rPr>
              <a:t>7 – 10 November 2022 | ESA-ESRIN | Frascati (RM), Italy</a:t>
            </a:r>
          </a:p>
        </p:txBody>
      </p:sp>
    </p:spTree>
    <p:extLst>
      <p:ext uri="{BB962C8B-B14F-4D97-AF65-F5344CB8AC3E}">
        <p14:creationId xmlns:p14="http://schemas.microsoft.com/office/powerpoint/2010/main" val="70383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3513-4242-4F2D-A471-EF3BD487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EBC2C-75DA-422E-9EA9-AF7049C20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1C95E-0AE5-4E1D-8FA1-9CDD0A1C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B3070-94E2-44A7-97F9-4CD54801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EC19D-6F43-44CF-A84F-DED3820E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1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44F1-71F7-427E-84A3-0599A390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972B-4D88-427C-B0E6-507371E5C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5B906-5AE8-4C55-93EF-07E3FD8B6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CAF6A-F4BA-4F36-A5F1-841FC4D2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2FD99-9D45-49B7-A539-982906EF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3129F-1A46-443E-90D3-15BD529D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836C-EB19-4E12-AB81-0379B090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36619-8F1D-4607-9CB8-F907685A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4D7DE-8B47-4C6B-BB6A-09F40A78E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B377F-C489-44BF-9EF2-54730CFBD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06A7D-98DB-4737-AAFF-9835BF3FA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399F9-40C0-4228-BBD2-E05B244D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87862-D8EF-4859-A1F5-D22D8148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CF261-C26C-4FE7-B9CF-68595E48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03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1BD2-4E6B-4C33-AFC3-9872F579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A8DF9-3D73-404D-BC55-65C03AEB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87775-1F29-42BC-AC67-6BA5BCF7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F3E85-D172-478F-9BD9-C7BB9204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8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F7053-E247-4D8A-849C-4D7D0877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3A42F-2CA9-49F1-BD8B-668803CF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687E-E394-4363-A3BB-5BDD81CD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8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F424-18C8-45A9-832F-9D51222A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B9BE7-FC76-473E-BA39-1E4E9015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188E1-4F17-4D55-9641-6B5A9F42B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F2E04-3D93-40B9-AB99-252947D9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69341-3B14-483B-857D-ACAA0256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DC9C1-16BE-4AD0-8BA9-92AD0770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0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C91C-D445-4A55-AEE9-98179AF7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5018A-48E4-4D6D-8E95-C815ACCC2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50104-ABF1-49DD-A89A-7BA0336DD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E2FD9-5B08-44D1-87B5-4AAC1322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4AA6C-9BC8-4134-9F1B-96BA9B45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B2F61-6CEF-4C23-9134-152AA07F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8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35395-87DE-47EE-BD5E-49EC7CF7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AC72C-58D2-4DAB-95F7-0E34581AE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438B2-9CC9-4C12-B385-893C76720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7BA7-F60E-4D3C-98CB-EF3019179097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006BC-C562-4520-B4BA-4686A2EC6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F862-10F7-4A6C-A371-6F8FC844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65F9-542D-43E4-A7ED-05D6DE6A7A1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9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81567E2A-AD4B-B619-1F4D-CEC84A865F12}"/>
              </a:ext>
            </a:extLst>
          </p:cNvPr>
          <p:cNvSpPr txBox="1"/>
          <p:nvPr/>
        </p:nvSpPr>
        <p:spPr>
          <a:xfrm>
            <a:off x="307571" y="4565114"/>
            <a:ext cx="1068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Title</a:t>
            </a:r>
          </a:p>
          <a:p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</a:p>
          <a:p>
            <a:r>
              <a:rPr lang="en-GB" sz="28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264389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CAEC5-AAF4-4CE4-B45F-5B4BD2FFB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44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</Words>
  <Application>Microsoft Macintosh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NotesEsa</vt:lpstr>
      <vt:lpstr>Office Theme</vt:lpstr>
      <vt:lpstr>Présentation PowerPoint</vt:lpstr>
      <vt:lpstr>Présentation PowerPoint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Versace</dc:creator>
  <cp:lastModifiedBy>Clément Albinet</cp:lastModifiedBy>
  <cp:revision>2</cp:revision>
  <dcterms:created xsi:type="dcterms:W3CDTF">2022-10-21T11:49:48Z</dcterms:created>
  <dcterms:modified xsi:type="dcterms:W3CDTF">2022-11-04T11:08:06Z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2022-10-21T11:49:49Z</vt:lpwstr>
  </property>
  <property fmtid="{D5CDD505-2E9C-101B-9397-08002B2CF9AE}" pid="4" name="MSIP_Label_3976fa30-1907-4356-8241-62ea5e1c0256_Method">
    <vt:lpwstr>Standard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fd9a54cd-8f7e-4ebb-bd95-c6c1429cc846</vt:lpwstr>
  </property>
  <property fmtid="{D5CDD505-2E9C-101B-9397-08002B2CF9AE}" pid="8" name="MSIP_Label_3976fa30-1907-4356-8241-62ea5e1c0256_ContentBits">
    <vt:lpwstr>0</vt:lpwstr>
  </property>
</Properties>
</file>